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3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3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93" r:id="rId209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09" Type="http://schemas.openxmlformats.org/officeDocument/2006/relationships/slide" Target="slides/slide138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8" name="Shape 5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9" name="Google Shape;5009;g33c5e4031bd_0_8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0" name="Google Shape;5010;g33c5e4031bd_0_86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9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37.jpg"/><Relationship Id="rId4" Type="http://schemas.openxmlformats.org/officeDocument/2006/relationships/image" Target="../media/image194.png"/><Relationship Id="rId5" Type="http://schemas.openxmlformats.org/officeDocument/2006/relationships/image" Target="../media/image202.jpg"/><Relationship Id="rId6" Type="http://schemas.openxmlformats.org/officeDocument/2006/relationships/image" Target="../media/image191.jpg"/></Relationships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11" name="Shape 5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2" name="Google Shape;5012;p7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7312" y="1902619"/>
            <a:ext cx="3671886" cy="3240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3" name="Google Shape;5013;p7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5962" y="2842022"/>
            <a:ext cx="3348037" cy="2301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4" name="Google Shape;5014;p7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221581"/>
            <a:ext cx="3276600" cy="2196704"/>
          </a:xfrm>
          <a:prstGeom prst="rect">
            <a:avLst/>
          </a:prstGeom>
          <a:noFill/>
          <a:ln>
            <a:noFill/>
          </a:ln>
        </p:spPr>
      </p:pic>
      <p:sp>
        <p:nvSpPr>
          <p:cNvPr id="5015" name="Google Shape;5015;p706"/>
          <p:cNvSpPr/>
          <p:nvPr/>
        </p:nvSpPr>
        <p:spPr>
          <a:xfrm>
            <a:off x="6335712" y="2139553"/>
            <a:ext cx="2808300" cy="964500"/>
          </a:xfrm>
          <a:prstGeom prst="rect">
            <a:avLst/>
          </a:prstGeom>
          <a:gradFill>
            <a:gsLst>
              <a:gs pos="0">
                <a:srgbClr val="6600CC"/>
              </a:gs>
              <a:gs pos="100000">
                <a:srgbClr val="CC00CC"/>
              </a:gs>
            </a:gsLst>
            <a:lin ang="5400012" scaled="0"/>
          </a:gradFill>
          <a:ln cap="rnd" cmpd="sng" w="9525">
            <a:solidFill>
              <a:srgbClr val="CC99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6" name="Google Shape;5016;p706"/>
          <p:cNvSpPr/>
          <p:nvPr/>
        </p:nvSpPr>
        <p:spPr>
          <a:xfrm rot="406734">
            <a:off x="7763" y="3540358"/>
            <a:ext cx="2864324" cy="653692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FF993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7" name="Google Shape;5017;p706"/>
          <p:cNvSpPr txBox="1"/>
          <p:nvPr/>
        </p:nvSpPr>
        <p:spPr>
          <a:xfrm>
            <a:off x="152400" y="114300"/>
            <a:ext cx="82878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/>
              <a:t>We are given the world that is...</a:t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8" name="Google Shape;5018;p706"/>
          <p:cNvSpPr txBox="1"/>
          <p:nvPr/>
        </p:nvSpPr>
        <p:spPr>
          <a:xfrm>
            <a:off x="3509475" y="961673"/>
            <a:ext cx="3000000" cy="8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>
                <a:solidFill>
                  <a:srgbClr val="A603AB"/>
                </a:solidFill>
              </a:rPr>
              <a:t>Unique</a:t>
            </a:r>
            <a:endParaRPr b="1" sz="3600">
              <a:solidFill>
                <a:srgbClr val="A603A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9" name="Google Shape;5019;p706"/>
          <p:cNvSpPr txBox="1"/>
          <p:nvPr/>
        </p:nvSpPr>
        <p:spPr>
          <a:xfrm rot="541208">
            <a:off x="-46039" y="3582004"/>
            <a:ext cx="2971650" cy="68702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/>
              <a:t>Beautiful</a:t>
            </a:r>
            <a:endParaRPr/>
          </a:p>
        </p:txBody>
      </p:sp>
      <p:sp>
        <p:nvSpPr>
          <p:cNvPr id="5020" name="Google Shape;5020;p706"/>
          <p:cNvSpPr txBox="1"/>
          <p:nvPr/>
        </p:nvSpPr>
        <p:spPr>
          <a:xfrm>
            <a:off x="6143999" y="2169731"/>
            <a:ext cx="30000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/>
              <a:t>Wonderful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